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66" r:id="rId9"/>
    <p:sldId id="265" r:id="rId10"/>
    <p:sldId id="264" r:id="rId11"/>
    <p:sldId id="27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5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68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97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936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62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5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09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9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81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66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923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0B989-D197-4EBD-BF4F-71B835C356D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6D783-70C4-4D9B-BE6D-CE1F7AF06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69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0"/>
            <a:ext cx="8534400" cy="647699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91" y="1039091"/>
            <a:ext cx="7543800" cy="452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0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0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1913: Introduced the first pedal tuned timpani drums in America. 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1923: Ludwig was the largest drum factory in the world. 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1933: The Ludwig Parade Drum became the official drum for the Boys Scouts of America.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1291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/>
          <a:lstStyle/>
          <a:p>
            <a:pPr marL="0" indent="0">
              <a:buNone/>
            </a:pPr>
            <a:r>
              <a:rPr lang="en-US" sz="4800" dirty="0" smtClean="0"/>
              <a:t>Ludwig began experimenting with plastic, which became more popular after World War II.</a:t>
            </a:r>
          </a:p>
          <a:p>
            <a:pPr marL="0" indent="0">
              <a:buNone/>
            </a:pPr>
            <a:endParaRPr lang="en-US" sz="48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556962"/>
            <a:ext cx="4177147" cy="415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7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0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The Beatles drummer, </a:t>
            </a:r>
            <a:r>
              <a:rPr lang="en-US" sz="4800" dirty="0" err="1" smtClean="0"/>
              <a:t>Ringo</a:t>
            </a:r>
            <a:r>
              <a:rPr lang="en-US" sz="4800" dirty="0" smtClean="0"/>
              <a:t> Starr made Ludwig drums popular. </a:t>
            </a:r>
          </a:p>
          <a:p>
            <a:pPr marL="0" indent="0">
              <a:buNone/>
            </a:pPr>
            <a:endParaRPr lang="en-US" sz="4800" dirty="0"/>
          </a:p>
          <a:p>
            <a:pPr marL="0" indent="0" algn="ctr">
              <a:buNone/>
            </a:pPr>
            <a:endParaRPr lang="en-US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856509"/>
            <a:ext cx="5875934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45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Types of Drums </a:t>
            </a:r>
            <a:endParaRPr lang="en-US" sz="8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371600"/>
            <a:ext cx="5257800" cy="5257800"/>
          </a:xfrm>
        </p:spPr>
      </p:pic>
    </p:spTree>
    <p:extLst>
      <p:ext uri="{BB962C8B-B14F-4D97-AF65-F5344CB8AC3E}">
        <p14:creationId xmlns:p14="http://schemas.microsoft.com/office/powerpoint/2010/main" val="257317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Snare</a:t>
            </a:r>
            <a:endParaRPr lang="en-US" sz="8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447800"/>
            <a:ext cx="5181600" cy="5181600"/>
          </a:xfrm>
        </p:spPr>
      </p:pic>
    </p:spTree>
    <p:extLst>
      <p:ext uri="{BB962C8B-B14F-4D97-AF65-F5344CB8AC3E}">
        <p14:creationId xmlns:p14="http://schemas.microsoft.com/office/powerpoint/2010/main" val="53411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Bass</a:t>
            </a:r>
            <a:endParaRPr lang="en-US" sz="8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653381"/>
            <a:ext cx="5105400" cy="5105400"/>
          </a:xfrm>
        </p:spPr>
      </p:pic>
    </p:spTree>
    <p:extLst>
      <p:ext uri="{BB962C8B-B14F-4D97-AF65-F5344CB8AC3E}">
        <p14:creationId xmlns:p14="http://schemas.microsoft.com/office/powerpoint/2010/main" val="2739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Tom-tom</a:t>
            </a:r>
            <a:endParaRPr lang="en-US" sz="8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752600"/>
            <a:ext cx="4114800" cy="4479565"/>
          </a:xfrm>
        </p:spPr>
      </p:pic>
    </p:spTree>
    <p:extLst>
      <p:ext uri="{BB962C8B-B14F-4D97-AF65-F5344CB8AC3E}">
        <p14:creationId xmlns:p14="http://schemas.microsoft.com/office/powerpoint/2010/main" val="221423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Parts of a drum set</a:t>
            </a:r>
            <a:endParaRPr lang="en-US" sz="6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1" y="1594050"/>
            <a:ext cx="6248400" cy="4578980"/>
          </a:xfrm>
        </p:spPr>
      </p:pic>
    </p:spTree>
    <p:extLst>
      <p:ext uri="{BB962C8B-B14F-4D97-AF65-F5344CB8AC3E}">
        <p14:creationId xmlns:p14="http://schemas.microsoft.com/office/powerpoint/2010/main" val="294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55155"/>
            <a:ext cx="7543800" cy="6400799"/>
          </a:xfrm>
        </p:spPr>
      </p:pic>
    </p:spTree>
    <p:extLst>
      <p:ext uri="{BB962C8B-B14F-4D97-AF65-F5344CB8AC3E}">
        <p14:creationId xmlns:p14="http://schemas.microsoft.com/office/powerpoint/2010/main" val="337655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74914"/>
            <a:ext cx="6572250" cy="6572250"/>
          </a:xfrm>
        </p:spPr>
      </p:pic>
    </p:spTree>
    <p:extLst>
      <p:ext uri="{BB962C8B-B14F-4D97-AF65-F5344CB8AC3E}">
        <p14:creationId xmlns:p14="http://schemas.microsoft.com/office/powerpoint/2010/main" val="352087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477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William F. Ludwig wanted to play drums at age 8 after seeing the First Regiment Illinois National Guard drum corps. 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752600"/>
            <a:ext cx="6357863" cy="497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59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57" y="609600"/>
            <a:ext cx="8288886" cy="5562600"/>
          </a:xfrm>
        </p:spPr>
      </p:pic>
    </p:spTree>
    <p:extLst>
      <p:ext uri="{BB962C8B-B14F-4D97-AF65-F5344CB8AC3E}">
        <p14:creationId xmlns:p14="http://schemas.microsoft.com/office/powerpoint/2010/main" val="178472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400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His father said he was allowed to play the drums as long as he took violin lessons too. 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905000"/>
            <a:ext cx="4564456" cy="419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745259"/>
            <a:ext cx="20320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33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400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Excitement turned to disappointment when he found out he would be using a practice pad and practicing rudiments.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Rudiments are basic rhythmic patterns every drummer needs to know.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84299"/>
            <a:ext cx="3829050" cy="34308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078" y="1371600"/>
            <a:ext cx="3741398" cy="399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3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4008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In 1893, William auditioned for a 12 piece orchestra that would be an attraction at the World’s Fair in Chicago.</a:t>
            </a:r>
          </a:p>
          <a:p>
            <a:r>
              <a:rPr lang="en-US" sz="4400" dirty="0" smtClean="0"/>
              <a:t>He did not get the job. He was disappointed and embarrassed but </a:t>
            </a:r>
            <a:r>
              <a:rPr lang="en-US" sz="4400" b="1" u="sng" dirty="0" smtClean="0"/>
              <a:t>he didn’t give up</a:t>
            </a:r>
            <a:r>
              <a:rPr lang="en-US" sz="4400" dirty="0" smtClean="0"/>
              <a:t>!</a:t>
            </a:r>
          </a:p>
          <a:p>
            <a:r>
              <a:rPr lang="en-US" sz="4400" b="1" dirty="0" smtClean="0"/>
              <a:t>He vowed to practice harder than ever!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8143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400800"/>
          </a:xfrm>
        </p:spPr>
        <p:txBody>
          <a:bodyPr/>
          <a:lstStyle/>
          <a:p>
            <a:r>
              <a:rPr lang="en-US" dirty="0" smtClean="0"/>
              <a:t>Ludwig was inspired by Sousa drummers and began timpani lessons. </a:t>
            </a:r>
          </a:p>
          <a:p>
            <a:r>
              <a:rPr lang="en-US" dirty="0" smtClean="0"/>
              <a:t>He played in the Chicago Marine band. 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376055"/>
            <a:ext cx="8614728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77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00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Ludwig made changes to foot pedals and built rough models. </a:t>
            </a:r>
          </a:p>
          <a:p>
            <a:r>
              <a:rPr lang="en-US" sz="2800" dirty="0" smtClean="0"/>
              <a:t>Word spread that he made an innovative, new pedal. </a:t>
            </a:r>
          </a:p>
          <a:p>
            <a:r>
              <a:rPr lang="en-US" sz="2800" dirty="0" smtClean="0"/>
              <a:t>Requests were being made for him to make them. </a:t>
            </a:r>
          </a:p>
          <a:p>
            <a:pPr marL="0" indent="0" algn="ctr">
              <a:buNone/>
            </a:pPr>
            <a:endParaRPr lang="en-US" sz="3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709" y="2269757"/>
            <a:ext cx="3648075" cy="457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6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00800"/>
          </a:xfrm>
        </p:spPr>
        <p:txBody>
          <a:bodyPr/>
          <a:lstStyle/>
          <a:p>
            <a:r>
              <a:rPr lang="en-US" dirty="0" smtClean="0"/>
              <a:t>He opened up a drum shop called Ludwig &amp; Ludwig with his brother, </a:t>
            </a:r>
            <a:r>
              <a:rPr lang="en-US" dirty="0" err="1" smtClean="0"/>
              <a:t>Theobold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1909, William had a patent for his “drum and cymbal playing apparatus.”</a:t>
            </a:r>
          </a:p>
          <a:p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438400"/>
            <a:ext cx="568579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1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0080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In 1911, he added at first all metal, separate tension snare drum to the product line. 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47800"/>
            <a:ext cx="662940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29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299</Words>
  <Application>Microsoft Office PowerPoint</Application>
  <PresentationFormat>On-screen Show (4:3)</PresentationFormat>
  <Paragraphs>38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Types of Drums </vt:lpstr>
      <vt:lpstr>Snare</vt:lpstr>
      <vt:lpstr>Bass</vt:lpstr>
      <vt:lpstr>Tom-tom</vt:lpstr>
      <vt:lpstr>Parts of a drum set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CCS Staff</dc:creator>
  <cp:lastModifiedBy>CCS Staff</cp:lastModifiedBy>
  <cp:revision>9</cp:revision>
  <dcterms:created xsi:type="dcterms:W3CDTF">2013-05-16T16:35:17Z</dcterms:created>
  <dcterms:modified xsi:type="dcterms:W3CDTF">2013-05-16T17:50:55Z</dcterms:modified>
</cp:coreProperties>
</file>